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89" r:id="rId2"/>
    <p:sldId id="290" r:id="rId3"/>
    <p:sldId id="308" r:id="rId4"/>
    <p:sldId id="293" r:id="rId5"/>
    <p:sldId id="291" r:id="rId6"/>
    <p:sldId id="294" r:id="rId7"/>
    <p:sldId id="298" r:id="rId8"/>
    <p:sldId id="295" r:id="rId9"/>
    <p:sldId id="299" r:id="rId10"/>
    <p:sldId id="300" r:id="rId11"/>
    <p:sldId id="301" r:id="rId12"/>
    <p:sldId id="302" r:id="rId13"/>
    <p:sldId id="305" r:id="rId14"/>
    <p:sldId id="303" r:id="rId15"/>
    <p:sldId id="304" r:id="rId16"/>
    <p:sldId id="307" r:id="rId17"/>
    <p:sldId id="306" r:id="rId18"/>
  </p:sldIdLst>
  <p:sldSz cx="9144000" cy="7315200"/>
  <p:notesSz cx="7315200" cy="9601200"/>
  <p:defaultTextStyle>
    <a:defPPr>
      <a:defRPr lang="en-US"/>
    </a:defPPr>
    <a:lvl1pPr marL="0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21611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43222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264833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686444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08056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529667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2951278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372889" algn="l" defTabSz="84322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007E00"/>
    <a:srgbClr val="007400"/>
    <a:srgbClr val="00A200"/>
    <a:srgbClr val="008600"/>
    <a:srgbClr val="009600"/>
    <a:srgbClr val="00B800"/>
    <a:srgbClr val="E5F0FF"/>
    <a:srgbClr val="CADFFE"/>
    <a:srgbClr val="8EB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0" autoAdjust="0"/>
    <p:restoredTop sz="99756" autoAdjust="0"/>
  </p:normalViewPr>
  <p:slideViewPr>
    <p:cSldViewPr snapToGrid="0">
      <p:cViewPr>
        <p:scale>
          <a:sx n="100" d="100"/>
          <a:sy n="100" d="100"/>
        </p:scale>
        <p:origin x="-462" y="-144"/>
      </p:cViewPr>
      <p:guideLst>
        <p:guide orient="horz" pos="23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1E8B0-E705-4C7F-AE60-113B22BC520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EE28C67-49B4-4D1F-8A5F-B869AD27BD15}">
      <dgm:prSet phldrT="[Text]"/>
      <dgm:spPr/>
      <dgm:t>
        <a:bodyPr/>
        <a:lstStyle/>
        <a:p>
          <a:r>
            <a:rPr lang="en-US" dirty="0" smtClean="0">
              <a:latin typeface="Fidelity Sans" pitchFamily="34" charset="0"/>
            </a:rPr>
            <a:t>‘a999999_1’</a:t>
          </a:r>
          <a:endParaRPr lang="en-US" dirty="0">
            <a:latin typeface="Fidelity Sans" pitchFamily="34" charset="0"/>
          </a:endParaRPr>
        </a:p>
      </dgm:t>
    </dgm:pt>
    <dgm:pt modelId="{E2307851-B0EA-48D3-868E-D02202CE6E4A}" type="parTrans" cxnId="{8F4E5CC5-07A7-4C3B-AF11-8ACDA4A82078}">
      <dgm:prSet/>
      <dgm:spPr/>
      <dgm:t>
        <a:bodyPr/>
        <a:lstStyle/>
        <a:p>
          <a:endParaRPr lang="en-US"/>
        </a:p>
      </dgm:t>
    </dgm:pt>
    <dgm:pt modelId="{1144E80D-9EB5-4C86-85B4-08C9CBE55010}" type="sibTrans" cxnId="{8F4E5CC5-07A7-4C3B-AF11-8ACDA4A82078}">
      <dgm:prSet/>
      <dgm:spPr/>
      <dgm:t>
        <a:bodyPr/>
        <a:lstStyle/>
        <a:p>
          <a:endParaRPr lang="en-US"/>
        </a:p>
      </dgm:t>
    </dgm:pt>
    <dgm:pt modelId="{FFBDC7D1-34F6-4ACB-A273-A26E4AE2A001}">
      <dgm:prSet phldrT="[Text]"/>
      <dgm:spPr/>
      <dgm:t>
        <a:bodyPr/>
        <a:lstStyle/>
        <a:p>
          <a:r>
            <a:rPr lang="en-US" dirty="0" smtClean="0">
              <a:latin typeface="Fidelity Sans" pitchFamily="34" charset="0"/>
            </a:rPr>
            <a:t>‘a999999’</a:t>
          </a:r>
          <a:endParaRPr lang="en-US" dirty="0">
            <a:latin typeface="Fidelity Sans" pitchFamily="34" charset="0"/>
          </a:endParaRPr>
        </a:p>
      </dgm:t>
    </dgm:pt>
    <dgm:pt modelId="{2156EE79-7ED3-4F1E-BF88-6A6B69F9792E}" type="parTrans" cxnId="{D4675137-9879-4F45-B1FF-EF355E64EB21}">
      <dgm:prSet/>
      <dgm:spPr/>
      <dgm:t>
        <a:bodyPr/>
        <a:lstStyle/>
        <a:p>
          <a:endParaRPr lang="en-US"/>
        </a:p>
      </dgm:t>
    </dgm:pt>
    <dgm:pt modelId="{7A90C9E2-48A0-44FE-A239-0978DFE03DED}" type="sibTrans" cxnId="{D4675137-9879-4F45-B1FF-EF355E64EB21}">
      <dgm:prSet/>
      <dgm:spPr/>
      <dgm:t>
        <a:bodyPr/>
        <a:lstStyle/>
        <a:p>
          <a:endParaRPr lang="en-US"/>
        </a:p>
      </dgm:t>
    </dgm:pt>
    <dgm:pt modelId="{3079F9A4-8EC4-4996-A1DB-E28E187DAA9F}">
      <dgm:prSet phldrT="[Text]"/>
      <dgm:spPr/>
      <dgm:t>
        <a:bodyPr/>
        <a:lstStyle/>
        <a:p>
          <a:r>
            <a:rPr lang="en-US" dirty="0" smtClean="0">
              <a:latin typeface="Fidelity Sans" pitchFamily="34" charset="0"/>
            </a:rPr>
            <a:t>‘999999’</a:t>
          </a:r>
          <a:endParaRPr lang="en-US" dirty="0">
            <a:latin typeface="Fidelity Sans" pitchFamily="34" charset="0"/>
          </a:endParaRPr>
        </a:p>
      </dgm:t>
    </dgm:pt>
    <dgm:pt modelId="{C21AC517-6F80-414E-8713-AFE6D073471A}" type="parTrans" cxnId="{15651B2D-8690-4BDC-B8AD-F1FFD8FBECE2}">
      <dgm:prSet/>
      <dgm:spPr/>
      <dgm:t>
        <a:bodyPr/>
        <a:lstStyle/>
        <a:p>
          <a:endParaRPr lang="en-US"/>
        </a:p>
      </dgm:t>
    </dgm:pt>
    <dgm:pt modelId="{EE134B30-C2E7-4538-9AFC-173002BF9327}" type="sibTrans" cxnId="{15651B2D-8690-4BDC-B8AD-F1FFD8FBECE2}">
      <dgm:prSet/>
      <dgm:spPr/>
      <dgm:t>
        <a:bodyPr/>
        <a:lstStyle/>
        <a:p>
          <a:endParaRPr lang="en-US"/>
        </a:p>
      </dgm:t>
    </dgm:pt>
    <dgm:pt modelId="{D66AD6BD-9137-4F7D-8358-F0D893786471}" type="pres">
      <dgm:prSet presAssocID="{ABC1E8B0-E705-4C7F-AE60-113B22BC5200}" presName="Name0" presStyleCnt="0">
        <dgm:presLayoutVars>
          <dgm:dir/>
          <dgm:animLvl val="lvl"/>
          <dgm:resizeHandles val="exact"/>
        </dgm:presLayoutVars>
      </dgm:prSet>
      <dgm:spPr/>
    </dgm:pt>
    <dgm:pt modelId="{D4E9CA25-1727-4F86-9127-4D48A1AC115E}" type="pres">
      <dgm:prSet presAssocID="{2EE28C67-49B4-4D1F-8A5F-B869AD27BD15}" presName="parTxOnly" presStyleLbl="node1" presStyleIdx="0" presStyleCnt="3" custScaleX="62847" custScaleY="61885" custLinFactNeighborX="-6225" custLinFactNeighborY="-83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1FE09-37A5-4482-9FED-0ABE9E133EAD}" type="pres">
      <dgm:prSet presAssocID="{1144E80D-9EB5-4C86-85B4-08C9CBE55010}" presName="parTxOnlySpace" presStyleCnt="0"/>
      <dgm:spPr/>
    </dgm:pt>
    <dgm:pt modelId="{C1F81D98-F584-40B9-B3E6-485FD031A4D9}" type="pres">
      <dgm:prSet presAssocID="{FFBDC7D1-34F6-4ACB-A273-A26E4AE2A001}" presName="parTxOnly" presStyleLbl="node1" presStyleIdx="1" presStyleCnt="3" custScaleX="63251" custScaleY="50218" custLinFactNeighborX="-69748" custLinFactNeighborY="-79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E7604-47B3-417B-8F4B-941B0F708ED5}" type="pres">
      <dgm:prSet presAssocID="{7A90C9E2-48A0-44FE-A239-0978DFE03DED}" presName="parTxOnlySpace" presStyleCnt="0"/>
      <dgm:spPr/>
    </dgm:pt>
    <dgm:pt modelId="{D64E69A9-F7BA-49DB-9466-3BEEB58A786F}" type="pres">
      <dgm:prSet presAssocID="{3079F9A4-8EC4-4996-A1DB-E28E187DAA9F}" presName="parTxOnly" presStyleLbl="node1" presStyleIdx="2" presStyleCnt="3" custScaleX="57835" custScaleY="38912" custLinFactX="-6444" custLinFactNeighborX="-100000" custLinFactNeighborY="-80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24751D-D800-4B8F-8B38-C1A67227A78F}" type="presOf" srcId="{3079F9A4-8EC4-4996-A1DB-E28E187DAA9F}" destId="{D64E69A9-F7BA-49DB-9466-3BEEB58A786F}" srcOrd="0" destOrd="0" presId="urn:microsoft.com/office/officeart/2005/8/layout/chevron1"/>
    <dgm:cxn modelId="{15651B2D-8690-4BDC-B8AD-F1FFD8FBECE2}" srcId="{ABC1E8B0-E705-4C7F-AE60-113B22BC5200}" destId="{3079F9A4-8EC4-4996-A1DB-E28E187DAA9F}" srcOrd="2" destOrd="0" parTransId="{C21AC517-6F80-414E-8713-AFE6D073471A}" sibTransId="{EE134B30-C2E7-4538-9AFC-173002BF9327}"/>
    <dgm:cxn modelId="{8F5D4639-70E0-43F5-91E0-AEF9C959AB63}" type="presOf" srcId="{ABC1E8B0-E705-4C7F-AE60-113B22BC5200}" destId="{D66AD6BD-9137-4F7D-8358-F0D893786471}" srcOrd="0" destOrd="0" presId="urn:microsoft.com/office/officeart/2005/8/layout/chevron1"/>
    <dgm:cxn modelId="{8F4E5CC5-07A7-4C3B-AF11-8ACDA4A82078}" srcId="{ABC1E8B0-E705-4C7F-AE60-113B22BC5200}" destId="{2EE28C67-49B4-4D1F-8A5F-B869AD27BD15}" srcOrd="0" destOrd="0" parTransId="{E2307851-B0EA-48D3-868E-D02202CE6E4A}" sibTransId="{1144E80D-9EB5-4C86-85B4-08C9CBE55010}"/>
    <dgm:cxn modelId="{45154F8B-0CD9-4B63-A2CB-0738305B3A9B}" type="presOf" srcId="{FFBDC7D1-34F6-4ACB-A273-A26E4AE2A001}" destId="{C1F81D98-F584-40B9-B3E6-485FD031A4D9}" srcOrd="0" destOrd="0" presId="urn:microsoft.com/office/officeart/2005/8/layout/chevron1"/>
    <dgm:cxn modelId="{D4675137-9879-4F45-B1FF-EF355E64EB21}" srcId="{ABC1E8B0-E705-4C7F-AE60-113B22BC5200}" destId="{FFBDC7D1-34F6-4ACB-A273-A26E4AE2A001}" srcOrd="1" destOrd="0" parTransId="{2156EE79-7ED3-4F1E-BF88-6A6B69F9792E}" sibTransId="{7A90C9E2-48A0-44FE-A239-0978DFE03DED}"/>
    <dgm:cxn modelId="{AE4401D9-52BF-4200-8070-AA1E204768B4}" type="presOf" srcId="{2EE28C67-49B4-4D1F-8A5F-B869AD27BD15}" destId="{D4E9CA25-1727-4F86-9127-4D48A1AC115E}" srcOrd="0" destOrd="0" presId="urn:microsoft.com/office/officeart/2005/8/layout/chevron1"/>
    <dgm:cxn modelId="{ABB9EBD5-4F73-4F26-A04A-EA92A7982254}" type="presParOf" srcId="{D66AD6BD-9137-4F7D-8358-F0D893786471}" destId="{D4E9CA25-1727-4F86-9127-4D48A1AC115E}" srcOrd="0" destOrd="0" presId="urn:microsoft.com/office/officeart/2005/8/layout/chevron1"/>
    <dgm:cxn modelId="{B03ACAAD-145C-40F2-B064-DB8F97C82A0E}" type="presParOf" srcId="{D66AD6BD-9137-4F7D-8358-F0D893786471}" destId="{3111FE09-37A5-4482-9FED-0ABE9E133EAD}" srcOrd="1" destOrd="0" presId="urn:microsoft.com/office/officeart/2005/8/layout/chevron1"/>
    <dgm:cxn modelId="{3BCBB5A7-AAC5-4AFB-885E-FD6F29771602}" type="presParOf" srcId="{D66AD6BD-9137-4F7D-8358-F0D893786471}" destId="{C1F81D98-F584-40B9-B3E6-485FD031A4D9}" srcOrd="2" destOrd="0" presId="urn:microsoft.com/office/officeart/2005/8/layout/chevron1"/>
    <dgm:cxn modelId="{8B5C3731-DE9E-4EF5-8949-C03F9454C45E}" type="presParOf" srcId="{D66AD6BD-9137-4F7D-8358-F0D893786471}" destId="{49EE7604-47B3-417B-8F4B-941B0F708ED5}" srcOrd="3" destOrd="0" presId="urn:microsoft.com/office/officeart/2005/8/layout/chevron1"/>
    <dgm:cxn modelId="{30CBD434-0D6E-4277-B4E8-4CDFCDA697CC}" type="presParOf" srcId="{D66AD6BD-9137-4F7D-8358-F0D893786471}" destId="{D64E69A9-F7BA-49DB-9466-3BEEB58A78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9CA25-1727-4F86-9127-4D48A1AC115E}">
      <dsp:nvSpPr>
        <dsp:cNvPr id="0" name=""/>
        <dsp:cNvSpPr/>
      </dsp:nvSpPr>
      <dsp:spPr>
        <a:xfrm>
          <a:off x="0" y="834549"/>
          <a:ext cx="2924924" cy="11520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idelity Sans" pitchFamily="34" charset="0"/>
            </a:rPr>
            <a:t>‘a999999_1’</a:t>
          </a:r>
          <a:endParaRPr lang="en-US" sz="2300" kern="1200" dirty="0">
            <a:latin typeface="Fidelity Sans" pitchFamily="34" charset="0"/>
          </a:endParaRPr>
        </a:p>
      </dsp:txBody>
      <dsp:txXfrm>
        <a:off x="576030" y="834549"/>
        <a:ext cx="1772864" cy="1152060"/>
      </dsp:txXfrm>
    </dsp:sp>
    <dsp:sp modelId="{C1F81D98-F584-40B9-B3E6-485FD031A4D9}">
      <dsp:nvSpPr>
        <dsp:cNvPr id="0" name=""/>
        <dsp:cNvSpPr/>
      </dsp:nvSpPr>
      <dsp:spPr>
        <a:xfrm>
          <a:off x="2138856" y="951914"/>
          <a:ext cx="2943726" cy="9348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idelity Sans" pitchFamily="34" charset="0"/>
            </a:rPr>
            <a:t>‘a999999’</a:t>
          </a:r>
          <a:endParaRPr lang="en-US" sz="2300" kern="1200" dirty="0">
            <a:latin typeface="Fidelity Sans" pitchFamily="34" charset="0"/>
          </a:endParaRPr>
        </a:p>
      </dsp:txBody>
      <dsp:txXfrm>
        <a:off x="2606289" y="951914"/>
        <a:ext cx="2008860" cy="934866"/>
      </dsp:txXfrm>
    </dsp:sp>
    <dsp:sp modelId="{D64E69A9-F7BA-49DB-9466-3BEEB58A786F}">
      <dsp:nvSpPr>
        <dsp:cNvPr id="0" name=""/>
        <dsp:cNvSpPr/>
      </dsp:nvSpPr>
      <dsp:spPr>
        <a:xfrm>
          <a:off x="4176478" y="1053987"/>
          <a:ext cx="2691663" cy="7243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idelity Sans" pitchFamily="34" charset="0"/>
            </a:rPr>
            <a:t>‘999999’</a:t>
          </a:r>
          <a:endParaRPr lang="en-US" sz="2300" kern="1200" dirty="0">
            <a:latin typeface="Fidelity Sans" pitchFamily="34" charset="0"/>
          </a:endParaRPr>
        </a:p>
      </dsp:txBody>
      <dsp:txXfrm>
        <a:off x="4538674" y="1053987"/>
        <a:ext cx="1967272" cy="724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665CD38-B236-4992-A561-EA79C5132243}" type="datetimeFigureOut">
              <a:rPr lang="en-US" smtClean="0"/>
              <a:t>07/09/2017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6525" y="720725"/>
            <a:ext cx="45021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37EC389-77C5-4919-8990-AC477F96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21611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43222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264833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686444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08056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529667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951278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372889" algn="l" defTabSz="84322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4944" eaLnBrk="0" hangingPunct="0">
              <a:defRPr sz="2100">
                <a:solidFill>
                  <a:schemeClr val="tx1"/>
                </a:solidFill>
                <a:latin typeface="Arial" charset="0"/>
              </a:defRPr>
            </a:lvl1pPr>
            <a:lvl2pPr marL="770639" indent="-296399" defTabSz="964944" eaLnBrk="0" hangingPunct="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85598" indent="-237119" defTabSz="964944" eaLnBrk="0" hangingPunct="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59837" indent="-237119" defTabSz="964944" eaLnBrk="0" hangingPunct="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134076" indent="-237119" defTabSz="964944" eaLnBrk="0" hangingPunct="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608315" indent="-237119" defTabSz="96494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3082553" indent="-237119" defTabSz="96494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556792" indent="-237119" defTabSz="96494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4031031" indent="-237119" defTabSz="96494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20A744A-5E32-417C-B12D-F37A2E143F53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6525" y="720725"/>
            <a:ext cx="450215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90708_cvr_03_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977057"/>
            <a:ext cx="9144000" cy="633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 userDrawn="1"/>
        </p:nvSpPr>
        <p:spPr bwMode="gray">
          <a:xfrm>
            <a:off x="311151" y="6797053"/>
            <a:ext cx="777830" cy="19286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4322" tIns="42161" rIns="84322" bIns="42161">
            <a:spAutoFit/>
          </a:bodyPr>
          <a:lstStyle>
            <a:lvl1pPr defTabSz="1019175">
              <a:defRPr>
                <a:solidFill>
                  <a:schemeClr val="tx1"/>
                </a:solidFill>
                <a:latin typeface="Arial" charset="0"/>
              </a:defRPr>
            </a:lvl1pPr>
            <a:lvl2pPr defTabSz="1019175">
              <a:defRPr>
                <a:solidFill>
                  <a:schemeClr val="tx1"/>
                </a:solidFill>
                <a:latin typeface="Arial" charset="0"/>
              </a:defRPr>
            </a:lvl2pPr>
            <a:lvl3pPr defTabSz="1019175">
              <a:defRPr>
                <a:solidFill>
                  <a:schemeClr val="tx1"/>
                </a:solidFill>
                <a:latin typeface="Arial" charset="0"/>
              </a:defRPr>
            </a:lvl3pPr>
            <a:lvl4pPr defTabSz="1019175">
              <a:defRPr>
                <a:solidFill>
                  <a:schemeClr val="tx1"/>
                </a:solidFill>
                <a:latin typeface="Arial" charset="0"/>
              </a:defRPr>
            </a:lvl4pPr>
            <a:lvl5pPr defTabSz="1019175">
              <a:defRPr>
                <a:solidFill>
                  <a:schemeClr val="tx1"/>
                </a:solidFill>
                <a:latin typeface="Arial" charset="0"/>
              </a:defRPr>
            </a:lvl5pPr>
            <a:lvl6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 smtClean="0">
                <a:solidFill>
                  <a:srgbClr val="808080"/>
                </a:solidFill>
                <a:cs typeface="Arial" charset="0"/>
              </a:rPr>
              <a:t>Fidelity Internal</a:t>
            </a:r>
          </a:p>
        </p:txBody>
      </p:sp>
      <p:pic>
        <p:nvPicPr>
          <p:cNvPr id="6" name="Picture 7" descr="Fid_Turn_Here_Blk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64226" y="6123097"/>
            <a:ext cx="2217737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0701" y="1141309"/>
            <a:ext cx="8312150" cy="748455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701" y="2006609"/>
            <a:ext cx="8320087" cy="59759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700" b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62020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3726" y="1546017"/>
            <a:ext cx="5594853" cy="14324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6035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995" y="140553"/>
            <a:ext cx="2160587" cy="30175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1771" y="140553"/>
            <a:ext cx="1813818" cy="30175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473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9" y="9"/>
            <a:ext cx="8537575" cy="10549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0542" y="1549410"/>
            <a:ext cx="4059238" cy="14378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9" y="1549410"/>
            <a:ext cx="4060826" cy="14378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352429" y="6866473"/>
            <a:ext cx="5564187" cy="323424"/>
          </a:xfrm>
          <a:prstGeom prst="rect">
            <a:avLst/>
          </a:prstGeom>
        </p:spPr>
        <p:txBody>
          <a:bodyPr lIns="84322" tIns="42161" rIns="84322" bIns="42161"/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Fidelity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1455860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030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700696"/>
            <a:ext cx="7772400" cy="1452880"/>
          </a:xfrm>
        </p:spPr>
        <p:txBody>
          <a:bodyPr anchor="t"/>
          <a:lstStyle>
            <a:lvl1pPr algn="l">
              <a:defRPr sz="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366257"/>
            <a:ext cx="7772400" cy="334444"/>
          </a:xfrm>
        </p:spPr>
        <p:txBody>
          <a:bodyPr anchor="b"/>
          <a:lstStyle>
            <a:lvl1pPr marL="0" indent="0">
              <a:buNone/>
              <a:defRPr sz="1800"/>
            </a:lvl1pPr>
            <a:lvl2pPr marL="421611" indent="0">
              <a:buNone/>
              <a:defRPr sz="1800"/>
            </a:lvl2pPr>
            <a:lvl3pPr marL="843222" indent="0">
              <a:buNone/>
              <a:defRPr sz="1600"/>
            </a:lvl3pPr>
            <a:lvl4pPr marL="1264833" indent="0">
              <a:buNone/>
              <a:defRPr sz="1400"/>
            </a:lvl4pPr>
            <a:lvl5pPr marL="1686444" indent="0">
              <a:buNone/>
              <a:defRPr sz="1400"/>
            </a:lvl5pPr>
            <a:lvl6pPr marL="2108056" indent="0">
              <a:buNone/>
              <a:defRPr sz="1400"/>
            </a:lvl6pPr>
            <a:lvl7pPr marL="2529667" indent="0">
              <a:buNone/>
              <a:defRPr sz="1400"/>
            </a:lvl7pPr>
            <a:lvl8pPr marL="2951278" indent="0">
              <a:buNone/>
              <a:defRPr sz="1400"/>
            </a:lvl8pPr>
            <a:lvl9pPr marL="337288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62537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229" y="1546021"/>
            <a:ext cx="4244975" cy="2160329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5" y="1546021"/>
            <a:ext cx="4244975" cy="2160329"/>
          </a:xfrm>
        </p:spPr>
        <p:txBody>
          <a:bodyPr/>
          <a:lstStyle>
            <a:lvl1pPr>
              <a:defRPr sz="2700"/>
            </a:lvl1pPr>
            <a:lvl2pPr>
              <a:defRPr sz="21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276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945"/>
            <a:ext cx="822960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943882"/>
            <a:ext cx="4040188" cy="37599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21611" indent="0">
              <a:buNone/>
              <a:defRPr sz="1800" b="1"/>
            </a:lvl2pPr>
            <a:lvl3pPr marL="843222" indent="0">
              <a:buNone/>
              <a:defRPr sz="1800" b="1"/>
            </a:lvl3pPr>
            <a:lvl4pPr marL="1264833" indent="0">
              <a:buNone/>
              <a:defRPr sz="1600" b="1"/>
            </a:lvl4pPr>
            <a:lvl5pPr marL="1686444" indent="0">
              <a:buNone/>
              <a:defRPr sz="1600" b="1"/>
            </a:lvl5pPr>
            <a:lvl6pPr marL="2108056" indent="0">
              <a:buNone/>
              <a:defRPr sz="1600" b="1"/>
            </a:lvl6pPr>
            <a:lvl7pPr marL="2529667" indent="0">
              <a:buNone/>
              <a:defRPr sz="1600" b="1"/>
            </a:lvl7pPr>
            <a:lvl8pPr marL="2951278" indent="0">
              <a:buNone/>
              <a:defRPr sz="1600" b="1"/>
            </a:lvl8pPr>
            <a:lvl9pPr marL="337288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319873"/>
            <a:ext cx="4040188" cy="157940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943882"/>
            <a:ext cx="4041775" cy="37599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21611" indent="0">
              <a:buNone/>
              <a:defRPr sz="1800" b="1"/>
            </a:lvl2pPr>
            <a:lvl3pPr marL="843222" indent="0">
              <a:buNone/>
              <a:defRPr sz="1800" b="1"/>
            </a:lvl3pPr>
            <a:lvl4pPr marL="1264833" indent="0">
              <a:buNone/>
              <a:defRPr sz="1600" b="1"/>
            </a:lvl4pPr>
            <a:lvl5pPr marL="1686444" indent="0">
              <a:buNone/>
              <a:defRPr sz="1600" b="1"/>
            </a:lvl5pPr>
            <a:lvl6pPr marL="2108056" indent="0">
              <a:buNone/>
              <a:defRPr sz="1600" b="1"/>
            </a:lvl6pPr>
            <a:lvl7pPr marL="2529667" indent="0">
              <a:buNone/>
              <a:defRPr sz="1600" b="1"/>
            </a:lvl7pPr>
            <a:lvl8pPr marL="2951278" indent="0">
              <a:buNone/>
              <a:defRPr sz="1600" b="1"/>
            </a:lvl8pPr>
            <a:lvl9pPr marL="337288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319873"/>
            <a:ext cx="4041775" cy="157940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9386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659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53002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91257"/>
            <a:ext cx="3008314" cy="12395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91257"/>
            <a:ext cx="5111750" cy="2375003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530781"/>
            <a:ext cx="3008314" cy="279045"/>
          </a:xfrm>
        </p:spPr>
        <p:txBody>
          <a:bodyPr/>
          <a:lstStyle>
            <a:lvl1pPr marL="0" indent="0">
              <a:buNone/>
              <a:defRPr sz="1400"/>
            </a:lvl1pPr>
            <a:lvl2pPr marL="421611" indent="0">
              <a:buNone/>
              <a:defRPr sz="1200"/>
            </a:lvl2pPr>
            <a:lvl3pPr marL="843222" indent="0">
              <a:buNone/>
              <a:defRPr sz="900"/>
            </a:lvl3pPr>
            <a:lvl4pPr marL="1264833" indent="0">
              <a:buNone/>
              <a:defRPr sz="700"/>
            </a:lvl4pPr>
            <a:lvl5pPr marL="1686444" indent="0">
              <a:buNone/>
              <a:defRPr sz="700"/>
            </a:lvl5pPr>
            <a:lvl6pPr marL="2108056" indent="0">
              <a:buNone/>
              <a:defRPr sz="700"/>
            </a:lvl6pPr>
            <a:lvl7pPr marL="2529667" indent="0">
              <a:buNone/>
              <a:defRPr sz="700"/>
            </a:lvl7pPr>
            <a:lvl8pPr marL="2951278" indent="0">
              <a:buNone/>
              <a:defRPr sz="700"/>
            </a:lvl8pPr>
            <a:lvl9pPr marL="337288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07150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7" y="5120645"/>
            <a:ext cx="5486400" cy="60451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7" y="653636"/>
            <a:ext cx="5486400" cy="486794"/>
          </a:xfrm>
        </p:spPr>
        <p:txBody>
          <a:bodyPr/>
          <a:lstStyle>
            <a:lvl1pPr marL="0" indent="0">
              <a:buNone/>
              <a:defRPr sz="2900"/>
            </a:lvl1pPr>
            <a:lvl2pPr marL="421611" indent="0">
              <a:buNone/>
              <a:defRPr sz="2700"/>
            </a:lvl2pPr>
            <a:lvl3pPr marL="843222" indent="0">
              <a:buNone/>
              <a:defRPr sz="2100"/>
            </a:lvl3pPr>
            <a:lvl4pPr marL="1264833" indent="0">
              <a:buNone/>
              <a:defRPr sz="1800"/>
            </a:lvl4pPr>
            <a:lvl5pPr marL="1686444" indent="0">
              <a:buNone/>
              <a:defRPr sz="1800"/>
            </a:lvl5pPr>
            <a:lvl6pPr marL="2108056" indent="0">
              <a:buNone/>
              <a:defRPr sz="1800"/>
            </a:lvl6pPr>
            <a:lvl7pPr marL="2529667" indent="0">
              <a:buNone/>
              <a:defRPr sz="1800"/>
            </a:lvl7pPr>
            <a:lvl8pPr marL="2951278" indent="0">
              <a:buNone/>
              <a:defRPr sz="1800"/>
            </a:lvl8pPr>
            <a:lvl9pPr marL="3372889" indent="0">
              <a:buNone/>
              <a:defRPr sz="18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7" y="5725165"/>
            <a:ext cx="5486400" cy="279045"/>
          </a:xfrm>
        </p:spPr>
        <p:txBody>
          <a:bodyPr/>
          <a:lstStyle>
            <a:lvl1pPr marL="0" indent="0">
              <a:buNone/>
              <a:defRPr sz="1400"/>
            </a:lvl1pPr>
            <a:lvl2pPr marL="421611" indent="0">
              <a:buNone/>
              <a:defRPr sz="1200"/>
            </a:lvl2pPr>
            <a:lvl3pPr marL="843222" indent="0">
              <a:buNone/>
              <a:defRPr sz="900"/>
            </a:lvl3pPr>
            <a:lvl4pPr marL="1264833" indent="0">
              <a:buNone/>
              <a:defRPr sz="700"/>
            </a:lvl4pPr>
            <a:lvl5pPr marL="1686444" indent="0">
              <a:buNone/>
              <a:defRPr sz="700"/>
            </a:lvl5pPr>
            <a:lvl6pPr marL="2108056" indent="0">
              <a:buNone/>
              <a:defRPr sz="700"/>
            </a:lvl6pPr>
            <a:lvl7pPr marL="2529667" indent="0">
              <a:buNone/>
              <a:defRPr sz="700"/>
            </a:lvl7pPr>
            <a:lvl8pPr marL="2951278" indent="0">
              <a:buNone/>
              <a:defRPr sz="700"/>
            </a:lvl8pPr>
            <a:lvl9pPr marL="337288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513049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mplate-top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76227" y="140548"/>
            <a:ext cx="8642350" cy="95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322" tIns="42161" rIns="84322" bIns="421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76227" y="1546018"/>
            <a:ext cx="8642350" cy="143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322" tIns="42161" rIns="84322" bIns="4216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9221" name="Picture 5" descr="New_Greendisc copy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488363" y="1005854"/>
            <a:ext cx="469900" cy="27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Fid_Logo_Grey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654928" y="6883401"/>
            <a:ext cx="1303337" cy="36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Line 7"/>
          <p:cNvSpPr>
            <a:spLocks noChangeShapeType="1"/>
          </p:cNvSpPr>
          <p:nvPr userDrawn="1"/>
        </p:nvSpPr>
        <p:spPr bwMode="ltGray">
          <a:xfrm flipV="1">
            <a:off x="463550" y="6934204"/>
            <a:ext cx="0" cy="381001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4" name="Rectangle 8"/>
          <p:cNvSpPr>
            <a:spLocks noChangeArrowheads="1"/>
          </p:cNvSpPr>
          <p:nvPr userDrawn="1"/>
        </p:nvSpPr>
        <p:spPr bwMode="gray">
          <a:xfrm>
            <a:off x="139700" y="6859701"/>
            <a:ext cx="355600" cy="26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52" tIns="42161" rIns="93952" bIns="46975"/>
          <a:lstStyle>
            <a:lvl1pPr defTabSz="10191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191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7F89D602-26F1-4FFE-BD51-2C850D61C8EB}" type="slidenum">
              <a:rPr lang="en-US" altLang="en-US" sz="700" smtClean="0">
                <a:solidFill>
                  <a:srgbClr val="80808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700" dirty="0" smtClean="0">
              <a:solidFill>
                <a:srgbClr val="808080"/>
              </a:solidFill>
            </a:endParaRPr>
          </a:p>
        </p:txBody>
      </p:sp>
      <p:sp>
        <p:nvSpPr>
          <p:cNvPr id="35849" name="Text Box 9"/>
          <p:cNvSpPr txBox="1">
            <a:spLocks noChangeArrowheads="1"/>
          </p:cNvSpPr>
          <p:nvPr userDrawn="1"/>
        </p:nvSpPr>
        <p:spPr bwMode="gray">
          <a:xfrm>
            <a:off x="447676" y="6859701"/>
            <a:ext cx="777830" cy="19286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4322" tIns="42161" rIns="84322" bIns="42161">
            <a:spAutoFit/>
          </a:bodyPr>
          <a:lstStyle>
            <a:lvl1pPr defTabSz="1019175">
              <a:defRPr>
                <a:solidFill>
                  <a:schemeClr val="tx1"/>
                </a:solidFill>
                <a:latin typeface="Arial" charset="0"/>
              </a:defRPr>
            </a:lvl1pPr>
            <a:lvl2pPr defTabSz="1019175">
              <a:defRPr>
                <a:solidFill>
                  <a:schemeClr val="tx1"/>
                </a:solidFill>
                <a:latin typeface="Arial" charset="0"/>
              </a:defRPr>
            </a:lvl2pPr>
            <a:lvl3pPr defTabSz="1019175">
              <a:defRPr>
                <a:solidFill>
                  <a:schemeClr val="tx1"/>
                </a:solidFill>
                <a:latin typeface="Arial" charset="0"/>
              </a:defRPr>
            </a:lvl3pPr>
            <a:lvl4pPr defTabSz="1019175">
              <a:defRPr>
                <a:solidFill>
                  <a:schemeClr val="tx1"/>
                </a:solidFill>
                <a:latin typeface="Arial" charset="0"/>
              </a:defRPr>
            </a:lvl4pPr>
            <a:lvl5pPr defTabSz="1019175">
              <a:defRPr>
                <a:solidFill>
                  <a:schemeClr val="tx1"/>
                </a:solidFill>
                <a:latin typeface="Arial" charset="0"/>
              </a:defRPr>
            </a:lvl5pPr>
            <a:lvl6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 smtClean="0">
                <a:solidFill>
                  <a:srgbClr val="808080"/>
                </a:solidFill>
                <a:cs typeface="Arial" charset="0"/>
              </a:rPr>
              <a:t>Fidelity Internal</a:t>
            </a:r>
          </a:p>
        </p:txBody>
      </p:sp>
    </p:spTree>
    <p:extLst>
      <p:ext uri="{BB962C8B-B14F-4D97-AF65-F5344CB8AC3E}">
        <p14:creationId xmlns:p14="http://schemas.microsoft.com/office/powerpoint/2010/main" val="215705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5pPr>
      <a:lvl6pPr marL="421611" algn="l" rtl="0" fontAlgn="base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6pPr>
      <a:lvl7pPr marL="843222" algn="l" rtl="0" fontAlgn="base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7pPr>
      <a:lvl8pPr marL="1264833" algn="l" rtl="0" fontAlgn="base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8pPr>
      <a:lvl9pPr marL="1686444" algn="l" rtl="0" fontAlgn="base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tx2"/>
          </a:solidFill>
          <a:latin typeface="Arial" charset="0"/>
        </a:defRPr>
      </a:lvl9pPr>
    </p:titleStyle>
    <p:bodyStyle>
      <a:lvl1pPr marL="210806" indent="-210806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29941" indent="-213734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Arial" charset="0"/>
        <a:buChar char="–"/>
        <a:defRPr sz="1800">
          <a:solidFill>
            <a:schemeClr val="tx1"/>
          </a:solidFill>
          <a:latin typeface="+mn-lt"/>
        </a:defRPr>
      </a:lvl2pPr>
      <a:lvl3pPr marL="796375" indent="-161032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062810" indent="-161032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4pPr>
      <a:lvl5pPr marL="1329246" indent="-161032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750858" indent="-161032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2172469" indent="-161032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594080" indent="-161032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015691" indent="-161032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21611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43222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4833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86444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08056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29667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951278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889" algn="l" defTabSz="8432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8.jpeg"/><Relationship Id="rId7" Type="http://schemas.openxmlformats.org/officeDocument/2006/relationships/diagramData" Target="../diagrams/data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diagramDrawing" Target="../diagrams/drawing1.xml"/><Relationship Id="rId5" Type="http://schemas.openxmlformats.org/officeDocument/2006/relationships/image" Target="../media/image20.jp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9.jpg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352139" y="6828121"/>
            <a:ext cx="5563466" cy="3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02" tIns="40001" rIns="80002" bIns="40001"/>
          <a:lstStyle>
            <a:lvl1pPr defTabSz="891586" eaLnBrk="0" hangingPunct="0">
              <a:defRPr sz="1800">
                <a:solidFill>
                  <a:schemeClr val="tx1"/>
                </a:solidFill>
                <a:latin typeface="Arial" charset="0"/>
              </a:defRPr>
            </a:lvl1pPr>
            <a:lvl2pPr marL="649940" indent="-249979" defTabSz="891586" eaLnBrk="0" hangingPunct="0">
              <a:defRPr sz="1800">
                <a:solidFill>
                  <a:schemeClr val="tx1"/>
                </a:solidFill>
                <a:latin typeface="Arial" charset="0"/>
              </a:defRPr>
            </a:lvl2pPr>
            <a:lvl3pPr marL="999910" indent="-199982" defTabSz="891586" eaLnBrk="0" hangingPunct="0">
              <a:defRPr sz="1800">
                <a:solidFill>
                  <a:schemeClr val="tx1"/>
                </a:solidFill>
                <a:latin typeface="Arial" charset="0"/>
              </a:defRPr>
            </a:lvl3pPr>
            <a:lvl4pPr marL="1399871" indent="-199982" defTabSz="891586" eaLnBrk="0" hangingPunct="0">
              <a:defRPr sz="1800">
                <a:solidFill>
                  <a:schemeClr val="tx1"/>
                </a:solidFill>
                <a:latin typeface="Arial" charset="0"/>
              </a:defRPr>
            </a:lvl4pPr>
            <a:lvl5pPr marL="1799837" indent="-199982" defTabSz="891586" eaLnBrk="0" hangingPunct="0">
              <a:defRPr sz="1800">
                <a:solidFill>
                  <a:schemeClr val="tx1"/>
                </a:solidFill>
                <a:latin typeface="Arial" charset="0"/>
              </a:defRPr>
            </a:lvl5pPr>
            <a:lvl6pPr marL="2199801" indent="-199982" defTabSz="891586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</a:defRPr>
            </a:lvl6pPr>
            <a:lvl7pPr marL="2599763" indent="-199982" defTabSz="891586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</a:defRPr>
            </a:lvl7pPr>
            <a:lvl8pPr marL="2999729" indent="-199982" defTabSz="891586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</a:defRPr>
            </a:lvl8pPr>
            <a:lvl9pPr marL="3399693" indent="-199982" defTabSz="891586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700" dirty="0">
                <a:solidFill>
                  <a:srgbClr val="808080"/>
                </a:solidFill>
                <a:latin typeface="Fidelity Sans" pitchFamily="34" charset="0"/>
                <a:ea typeface="ＭＳ Ｐゴシック" pitchFamily="34" charset="-128"/>
              </a:rPr>
              <a:t>Fidelity Confidential Information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-66677" y="981075"/>
            <a:ext cx="9144000" cy="4415562"/>
          </a:xfrm>
        </p:spPr>
        <p:txBody>
          <a:bodyPr/>
          <a:lstStyle/>
          <a:p>
            <a:pPr algn="ctr" eaLnBrk="1" hangingPunct="1"/>
            <a:endParaRPr lang="en-US" sz="2800" dirty="0" smtClean="0">
              <a:solidFill>
                <a:schemeClr val="accent1">
                  <a:lumMod val="50000"/>
                </a:schemeClr>
              </a:solidFill>
              <a:latin typeface="Fidelity Sans" pitchFamily="34" charset="0"/>
              <a:cs typeface="Helvetica" panose="020B0604020202020204" pitchFamily="34" charset="0"/>
            </a:endParaRPr>
          </a:p>
          <a:p>
            <a:pPr algn="ctr" eaLnBrk="1" hangingPunct="1"/>
            <a:endParaRPr lang="en-US" sz="2800" dirty="0" smtClean="0">
              <a:solidFill>
                <a:schemeClr val="accent1">
                  <a:lumMod val="50000"/>
                </a:schemeClr>
              </a:solidFill>
              <a:latin typeface="Fidelity Sans" pitchFamily="34" charset="0"/>
              <a:cs typeface="Helvetica" panose="020B0604020202020204" pitchFamily="34" charset="0"/>
            </a:endParaRPr>
          </a:p>
          <a:p>
            <a:pPr algn="ctr" eaLnBrk="1" hangingPunct="1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  <a:cs typeface="Helvetica" panose="020B0604020202020204" pitchFamily="34" charset="0"/>
              </a:rPr>
              <a:t>Proof of concept</a:t>
            </a:r>
          </a:p>
          <a:p>
            <a:pPr algn="ctr" eaLnBrk="1" hangingPunct="1"/>
            <a:r>
              <a:rPr lang="en-US" sz="2800" u="sng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  <a:cs typeface="Helvetica" panose="020B0604020202020204" pitchFamily="34" charset="0"/>
              </a:rPr>
              <a:t>Authentication System using face recognition</a:t>
            </a:r>
          </a:p>
          <a:p>
            <a:pPr eaLnBrk="1" hangingPunct="1"/>
            <a:endParaRPr lang="en-US" sz="900" dirty="0" smtClean="0">
              <a:solidFill>
                <a:schemeClr val="accent1">
                  <a:lumMod val="50000"/>
                </a:schemeClr>
              </a:solidFill>
              <a:latin typeface="Fidelity Sans" pitchFamily="34" charset="0"/>
            </a:endParaRPr>
          </a:p>
          <a:p>
            <a:pPr eaLnBrk="1" hangingPunct="1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</a:rPr>
              <a:t>       </a:t>
            </a:r>
          </a:p>
          <a:p>
            <a:pPr eaLnBrk="1" hangingPunct="1"/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Fidelity Sans" pitchFamily="34" charset="0"/>
            </a:endParaRPr>
          </a:p>
          <a:p>
            <a:pPr eaLnBrk="1" hangingPunct="1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</a:rPr>
              <a:t>   Business Unit: </a:t>
            </a:r>
            <a:r>
              <a:rPr lang="en-US" sz="2400" b="0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</a:rPr>
              <a:t>LEAP</a:t>
            </a:r>
          </a:p>
          <a:p>
            <a:pPr eaLnBrk="1" hangingPunct="1"/>
            <a:r>
              <a:rPr lang="en-US" sz="2400" b="0" dirty="0" smtClean="0">
                <a:solidFill>
                  <a:schemeClr val="accent1">
                    <a:lumMod val="50000"/>
                  </a:schemeClr>
                </a:solidFill>
                <a:latin typeface="Fidelity Sans" pitchFamily="34" charset="0"/>
              </a:rPr>
              <a:t>    </a:t>
            </a:r>
            <a:endParaRPr lang="en-US" sz="2400" b="0" dirty="0">
              <a:solidFill>
                <a:schemeClr val="accent1">
                  <a:lumMod val="50000"/>
                </a:schemeClr>
              </a:solidFill>
              <a:latin typeface="Fidelity San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4128614"/>
            <a:ext cx="5781567" cy="2666098"/>
          </a:xfrm>
          <a:prstGeom prst="rect">
            <a:avLst/>
          </a:prstGeom>
          <a:noFill/>
        </p:spPr>
        <p:txBody>
          <a:bodyPr wrap="square" lIns="79992" tIns="39997" rIns="79992" bIns="39997" rtlCol="0">
            <a:spAutoFit/>
          </a:bodyPr>
          <a:lstStyle/>
          <a:p>
            <a:pPr lvl="1"/>
            <a:endParaRPr lang="en-US" sz="2400" b="1" dirty="0" smtClean="0">
              <a:latin typeface="Fidelity Sans" pitchFamily="34" charset="0"/>
            </a:endParaRPr>
          </a:p>
          <a:p>
            <a:pPr lvl="1"/>
            <a:endParaRPr lang="en-US" sz="2400" b="1" dirty="0" smtClean="0">
              <a:latin typeface="Fidelity Sans" pitchFamily="34" charset="0"/>
            </a:endParaRPr>
          </a:p>
          <a:p>
            <a:pPr lvl="1"/>
            <a:endParaRPr lang="en-US" sz="2400" b="1" dirty="0">
              <a:latin typeface="Fidelity Sans" pitchFamily="34" charset="0"/>
            </a:endParaRPr>
          </a:p>
          <a:p>
            <a:pPr lvl="1"/>
            <a:endParaRPr lang="en-US" sz="2400" b="1" dirty="0" smtClean="0">
              <a:latin typeface="Fidelity Sans" pitchFamily="34" charset="0"/>
            </a:endParaRPr>
          </a:p>
          <a:p>
            <a:pPr lvl="1"/>
            <a:r>
              <a:rPr lang="en-US" sz="2400" b="1" dirty="0" smtClean="0">
                <a:latin typeface="Fidelity Sans" pitchFamily="34" charset="0"/>
              </a:rPr>
              <a:t>Akshay Singh</a:t>
            </a:r>
          </a:p>
          <a:p>
            <a:pPr lvl="1"/>
            <a:r>
              <a:rPr lang="en-US" sz="2400" b="1" dirty="0" smtClean="0">
                <a:latin typeface="Fidelity Sans" pitchFamily="34" charset="0"/>
              </a:rPr>
              <a:t>10</a:t>
            </a:r>
            <a:r>
              <a:rPr lang="en-US" sz="2400" b="1" baseline="30000" dirty="0" smtClean="0">
                <a:latin typeface="Fidelity Sans" pitchFamily="34" charset="0"/>
              </a:rPr>
              <a:t>th</a:t>
            </a:r>
            <a:r>
              <a:rPr lang="en-US" sz="2400" b="1" dirty="0" smtClean="0">
                <a:latin typeface="Fidelity Sans" pitchFamily="34" charset="0"/>
              </a:rPr>
              <a:t> July 2017</a:t>
            </a:r>
          </a:p>
          <a:p>
            <a:endParaRPr lang="en-US" sz="2400" b="1" dirty="0">
              <a:latin typeface="Fidelity Sans" pitchFamily="34" charset="0"/>
            </a:endParaRPr>
          </a:p>
        </p:txBody>
      </p:sp>
      <p:pic>
        <p:nvPicPr>
          <p:cNvPr id="8" name="Picture 3" descr="FTIP_header (2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 bwMode="auto">
          <a:xfrm>
            <a:off x="-1" y="0"/>
            <a:ext cx="9144001" cy="166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55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ounded Rectangle 3080"/>
          <p:cNvSpPr/>
          <p:nvPr/>
        </p:nvSpPr>
        <p:spPr>
          <a:xfrm>
            <a:off x="4266007" y="2066925"/>
            <a:ext cx="1416846" cy="45148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Fidelity Sans" pitchFamily="34" charset="0"/>
              </a:rPr>
              <a:t>Training the classifier</a:t>
            </a:r>
            <a:endParaRPr lang="en-US" sz="3600" b="0" dirty="0">
              <a:latin typeface="Fidelity Sans" pitchFamily="34" charset="0"/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1" y="1651809"/>
            <a:ext cx="1139436" cy="153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8" y="3484561"/>
            <a:ext cx="1109663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7" y="5284788"/>
            <a:ext cx="1109663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9" y="1922459"/>
            <a:ext cx="80486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9" y="3731416"/>
            <a:ext cx="80486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9" y="5531642"/>
            <a:ext cx="80486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15" y="1527286"/>
            <a:ext cx="149542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#1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#</a:t>
            </a:r>
            <a:r>
              <a:rPr lang="en-US" sz="3600" dirty="0" smtClean="0">
                <a:solidFill>
                  <a:schemeClr val="bg1"/>
                </a:solidFill>
              </a:rPr>
              <a:t>2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sz="700" dirty="0">
              <a:solidFill>
                <a:schemeClr val="bg1"/>
              </a:solidFill>
            </a:endParaRPr>
          </a:p>
          <a:p>
            <a:endParaRPr lang="en-US" sz="7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#</a:t>
            </a:r>
            <a:r>
              <a:rPr lang="en-US" sz="3600" dirty="0" smtClean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Right Brace 26"/>
          <p:cNvSpPr/>
          <p:nvPr/>
        </p:nvSpPr>
        <p:spPr>
          <a:xfrm>
            <a:off x="2232815" y="2286000"/>
            <a:ext cx="891385" cy="3882722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124201" y="3536645"/>
            <a:ext cx="92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idelity Sans" pitchFamily="34" charset="0"/>
              </a:rPr>
              <a:t>ID</a:t>
            </a:r>
            <a:endParaRPr lang="en-US" sz="32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3072" name="Chevron 3071"/>
          <p:cNvSpPr/>
          <p:nvPr/>
        </p:nvSpPr>
        <p:spPr>
          <a:xfrm>
            <a:off x="3124201" y="4092562"/>
            <a:ext cx="1057274" cy="25891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80" name="TextBox 3079"/>
          <p:cNvSpPr txBox="1"/>
          <p:nvPr/>
        </p:nvSpPr>
        <p:spPr>
          <a:xfrm>
            <a:off x="4352328" y="2883191"/>
            <a:ext cx="1244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Eigen</a:t>
            </a:r>
            <a:endParaRPr lang="en-US" sz="2400" dirty="0">
              <a:solidFill>
                <a:schemeClr val="bg1"/>
              </a:solidFill>
              <a:latin typeface="Fidelity Sans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Fisher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Fidelity Sans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LPBH</a:t>
            </a:r>
          </a:p>
        </p:txBody>
      </p:sp>
      <p:pic>
        <p:nvPicPr>
          <p:cNvPr id="3087" name="Picture 308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18" y="3454057"/>
            <a:ext cx="1548493" cy="1548493"/>
          </a:xfrm>
          <a:prstGeom prst="rect">
            <a:avLst/>
          </a:prstGeom>
        </p:spPr>
      </p:pic>
      <p:sp>
        <p:nvSpPr>
          <p:cNvPr id="3088" name="Chevron 3087"/>
          <p:cNvSpPr/>
          <p:nvPr/>
        </p:nvSpPr>
        <p:spPr>
          <a:xfrm>
            <a:off x="5848350" y="4059865"/>
            <a:ext cx="1563568" cy="2644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89" name="TextBox 3088"/>
          <p:cNvSpPr txBox="1"/>
          <p:nvPr/>
        </p:nvSpPr>
        <p:spPr>
          <a:xfrm>
            <a:off x="5982434" y="312114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Training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data</a:t>
            </a:r>
            <a:endParaRPr lang="en-US" sz="24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51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animBg="1"/>
      <p:bldP spid="5" grpId="0"/>
      <p:bldP spid="27" grpId="0" animBg="1"/>
      <p:bldP spid="30" grpId="0"/>
      <p:bldP spid="3072" grpId="0" animBg="1"/>
      <p:bldP spid="3080" grpId="0"/>
      <p:bldP spid="3088" grpId="0" animBg="1"/>
      <p:bldP spid="30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2708670" y="6297202"/>
            <a:ext cx="1184672" cy="627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Recognizing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2490783"/>
            <a:ext cx="1438275" cy="1438275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7" y="2533645"/>
            <a:ext cx="13620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70" y="5093681"/>
            <a:ext cx="1184672" cy="11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26" y="2490787"/>
            <a:ext cx="1428749" cy="142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C:\Users\a606161\AppData\Local\Microsoft\Windows\Temporary Internet Files\Content.IE5\J6YT6PU6\profile-file-clipart[1]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65" y="2663614"/>
            <a:ext cx="1505390" cy="10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evron 10"/>
          <p:cNvSpPr/>
          <p:nvPr/>
        </p:nvSpPr>
        <p:spPr>
          <a:xfrm>
            <a:off x="1647825" y="3105150"/>
            <a:ext cx="790574" cy="21907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000500" y="3105150"/>
            <a:ext cx="1046826" cy="200026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6437972" y="3105150"/>
            <a:ext cx="877228" cy="21907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9" y="4487364"/>
            <a:ext cx="567891" cy="70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762371" y="430269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idelity Sans" pitchFamily="34" charset="0"/>
              </a:rPr>
              <a:t>999999</a:t>
            </a:r>
            <a:endParaRPr lang="en-US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1562100" y="3929058"/>
            <a:ext cx="876300" cy="20747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35784">
            <a:off x="4000436" y="3461551"/>
            <a:ext cx="901700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893342" y="2663614"/>
            <a:ext cx="12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idelity Sans" pitchFamily="34" charset="0"/>
              </a:rPr>
              <a:t>‘a999999’</a:t>
            </a:r>
            <a:endParaRPr lang="en-US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3527" y="6318555"/>
            <a:ext cx="1554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Training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data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93342" y="5547695"/>
            <a:ext cx="120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prediction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17131" y="5958648"/>
            <a:ext cx="150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preprocessing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6862" y="3929058"/>
            <a:ext cx="1209675" cy="374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database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pic>
        <p:nvPicPr>
          <p:cNvPr id="4106" name="Picture 10" descr="C:\Users\a606161\AppData\Local\Microsoft\Windows\Temporary Internet Files\Content.IE5\FWHWT8EY\08-20LCC_AFront_Lg[1]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35" y="2038937"/>
            <a:ext cx="592335" cy="6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9673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 animBg="1"/>
      <p:bldP spid="12" grpId="0" animBg="1"/>
      <p:bldP spid="13" grpId="0" animBg="1"/>
      <p:bldP spid="18" grpId="0"/>
      <p:bldP spid="23" grpId="0" animBg="1"/>
      <p:bldP spid="27" grpId="0"/>
      <p:bldP spid="28" grpId="0"/>
      <p:bldP spid="29" grpId="0"/>
      <p:bldP spid="38" grpId="0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Challenges and </a:t>
            </a:r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constraints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57375"/>
            <a:ext cx="8848726" cy="4824905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  <a:latin typeface="Fidelity Sans" pitchFamily="34" charset="0"/>
              </a:rPr>
              <a:t>Low quantity of data</a:t>
            </a:r>
          </a:p>
          <a:p>
            <a:endParaRPr lang="en-US" sz="12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Fidelity Sans" pitchFamily="34" charset="0"/>
              </a:rPr>
              <a:t>Low quality of data</a:t>
            </a:r>
          </a:p>
          <a:p>
            <a:endParaRPr lang="en-US" sz="1200" dirty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Fidelity Sans" pitchFamily="34" charset="0"/>
              </a:rPr>
              <a:t>Light and orientation sensitive</a:t>
            </a:r>
          </a:p>
          <a:p>
            <a:endParaRPr lang="en-US" sz="1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Fidelity Sans" pitchFamily="34" charset="0"/>
              </a:rPr>
              <a:t>Allows still images of people as well</a:t>
            </a:r>
            <a:endParaRPr lang="en-US" sz="2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Fidelity Sans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23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Testing with still images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C:\Users\a606161\Desktop\presentation\audi-stil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2167" r="25105" b="9471"/>
          <a:stretch/>
        </p:blipFill>
        <p:spPr bwMode="auto">
          <a:xfrm>
            <a:off x="238126" y="2333625"/>
            <a:ext cx="4130372" cy="31623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606161\Desktop\presentation\viji-stil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32417" r="25105" b="8251"/>
          <a:stretch/>
        </p:blipFill>
        <p:spPr bwMode="auto">
          <a:xfrm>
            <a:off x="4857750" y="2333624"/>
            <a:ext cx="4000500" cy="30956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73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Light Test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30671" r="25729" b="8946"/>
          <a:stretch/>
        </p:blipFill>
        <p:spPr>
          <a:xfrm>
            <a:off x="238125" y="2111881"/>
            <a:ext cx="3829050" cy="3088770"/>
          </a:xfrm>
          <a:prstGeom prst="roundRect">
            <a:avLst>
              <a:gd name="adj" fmla="val 10191"/>
            </a:avLst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a606161\Desktop\presentation\Sailes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t="32000" r="28173" b="9666"/>
          <a:stretch/>
        </p:blipFill>
        <p:spPr bwMode="auto">
          <a:xfrm>
            <a:off x="4629151" y="2111882"/>
            <a:ext cx="3924300" cy="3088770"/>
          </a:xfrm>
          <a:prstGeom prst="roundRect">
            <a:avLst>
              <a:gd name="adj" fmla="val 123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81125" y="5375761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idelity Sans" pitchFamily="34" charset="0"/>
              </a:rPr>
              <a:t>Anti light</a:t>
            </a:r>
            <a:endParaRPr lang="en-US" sz="20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0250" y="539115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idelity Sans" pitchFamily="34" charset="0"/>
              </a:rPr>
              <a:t>Facing the light</a:t>
            </a:r>
            <a:endParaRPr lang="en-US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22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548"/>
            <a:ext cx="9915525" cy="951657"/>
          </a:xfrm>
        </p:spPr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Attendance management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77" y="1717631"/>
            <a:ext cx="777081" cy="777081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" y="2719386"/>
            <a:ext cx="1523999" cy="152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5311" y="4286132"/>
            <a:ext cx="128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idelity Sans" pitchFamily="34" charset="0"/>
              </a:rPr>
              <a:t>Track</a:t>
            </a:r>
            <a:endParaRPr lang="en-US" dirty="0">
              <a:solidFill>
                <a:schemeClr val="bg1"/>
              </a:solidFill>
              <a:latin typeface="Fidelity Sans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17" y="3253872"/>
            <a:ext cx="757238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91" y="4604682"/>
            <a:ext cx="762001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7617" y="5366683"/>
            <a:ext cx="89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Class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62" y="3069416"/>
            <a:ext cx="418889" cy="788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3"/>
          <a:stretch/>
        </p:blipFill>
        <p:spPr>
          <a:xfrm>
            <a:off x="6420372" y="2068304"/>
            <a:ext cx="395486" cy="77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62" y="4142305"/>
            <a:ext cx="878224" cy="10263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40929" y="4027318"/>
            <a:ext cx="109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Instructor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1873" y="2579599"/>
            <a:ext cx="122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Fidelity Sans" pitchFamily="34" charset="0"/>
              </a:rPr>
              <a:t>Student</a:t>
            </a:r>
            <a:endParaRPr lang="en-US" sz="16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20254625">
            <a:off x="1962617" y="2966926"/>
            <a:ext cx="1713111" cy="204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999455" y="3661065"/>
            <a:ext cx="1449786" cy="204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490498">
            <a:off x="1952087" y="4361475"/>
            <a:ext cx="1713111" cy="204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809128" y="4864148"/>
            <a:ext cx="810620" cy="243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698206" y="3481386"/>
            <a:ext cx="835820" cy="282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4650581" y="2072377"/>
            <a:ext cx="883445" cy="298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5619748" y="1819275"/>
            <a:ext cx="657224" cy="3716685"/>
          </a:xfrm>
          <a:prstGeom prst="leftBrace">
            <a:avLst>
              <a:gd name="adj1" fmla="val 96739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76674" y="5829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idelity Sans" pitchFamily="34" charset="0"/>
              </a:rPr>
              <a:t>Information</a:t>
            </a:r>
            <a:endParaRPr lang="en-US" dirty="0">
              <a:solidFill>
                <a:schemeClr val="bg1"/>
              </a:solidFill>
              <a:latin typeface="Fidelity Sans" pitchFamily="34" charset="0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7" y="2051378"/>
            <a:ext cx="8667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4303435"/>
            <a:ext cx="87153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96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2" y="200446"/>
            <a:ext cx="8642350" cy="951657"/>
          </a:xfrm>
        </p:spPr>
        <p:txBody>
          <a:bodyPr/>
          <a:lstStyle/>
          <a:p>
            <a:r>
              <a:rPr lang="en-US" sz="4000" b="0" dirty="0" smtClean="0">
                <a:solidFill>
                  <a:srgbClr val="007E00"/>
                </a:solidFill>
                <a:latin typeface="Fidelity Sans" pitchFamily="34" charset="0"/>
              </a:rPr>
              <a:t>Implementation</a:t>
            </a:r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83749"/>
            <a:ext cx="953261" cy="1228695"/>
          </a:xfrm>
        </p:spPr>
      </p:pic>
      <p:pic>
        <p:nvPicPr>
          <p:cNvPr id="1027" name="Picture 3" descr="C:\Users\a606161\AppData\Local\Microsoft\Windows\Temporary Internet Files\Content.IE5\7STW1PR8\Mobile-Icon-White-on-Grey[1]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00333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219201" y="2985076"/>
            <a:ext cx="933451" cy="1690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19201" y="3656411"/>
            <a:ext cx="933450" cy="1416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C:\Users\a606161\AppData\Local\Microsoft\Windows\Temporary Internet Files\Content.IE5\FWHWT8EY\Gorilla-server.svg[1]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2562221"/>
            <a:ext cx="1628776" cy="20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3048000" y="3367083"/>
            <a:ext cx="9334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767993"/>
            <a:ext cx="1376270" cy="136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5295900" y="3451117"/>
            <a:ext cx="1104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95" y="2937957"/>
            <a:ext cx="878224" cy="10263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98" y="5534025"/>
            <a:ext cx="1240175" cy="12401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643430" y="4633912"/>
            <a:ext cx="0" cy="8048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60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7" y="86146"/>
            <a:ext cx="8934448" cy="951657"/>
          </a:xfrm>
        </p:spPr>
        <p:txBody>
          <a:bodyPr/>
          <a:lstStyle/>
          <a:p>
            <a:endParaRPr lang="en-US" sz="40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9550"/>
            <a:ext cx="9144000" cy="3199844"/>
          </a:xfrm>
        </p:spPr>
        <p:txBody>
          <a:bodyPr/>
          <a:lstStyle/>
          <a:p>
            <a:pPr marL="0" indent="0" algn="ctr">
              <a:buNone/>
            </a:pPr>
            <a:endParaRPr lang="en-US" sz="88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 algn="ctr">
              <a:buNone/>
            </a:pPr>
            <a:r>
              <a:rPr lang="en-US" sz="8800" dirty="0" smtClean="0">
                <a:solidFill>
                  <a:schemeClr val="bg1"/>
                </a:solidFill>
                <a:latin typeface="Fidelity Sans" pitchFamily="34" charset="0"/>
              </a:rPr>
              <a:t>Thank you</a:t>
            </a:r>
            <a:endParaRPr lang="en-US" sz="88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2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 b="0" dirty="0"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8773"/>
            <a:ext cx="9143999" cy="2208804"/>
          </a:xfrm>
        </p:spPr>
        <p:txBody>
          <a:bodyPr/>
          <a:lstStyle/>
          <a:p>
            <a:pPr marL="0" indent="0" algn="ctr">
              <a:buNone/>
            </a:pPr>
            <a:endParaRPr lang="en-US" sz="6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  <a:latin typeface="Fidelity Sans" pitchFamily="34" charset="0"/>
              </a:rPr>
              <a:t>Acknowledgement</a:t>
            </a:r>
            <a:endParaRPr lang="en-US" sz="60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98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>
                <a:latin typeface="Fidelity Sans" pitchFamily="34" charset="0"/>
              </a:rPr>
              <a:t>Present scenario</a:t>
            </a:r>
            <a:endParaRPr lang="en-US" sz="4000" b="0" dirty="0"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8773"/>
            <a:ext cx="9143999" cy="411548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delity Sans" pitchFamily="34" charset="0"/>
              </a:rPr>
              <a:t>Manual effort</a:t>
            </a:r>
          </a:p>
          <a:p>
            <a:endParaRPr lang="en-US" sz="105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 Time consuming</a:t>
            </a:r>
          </a:p>
          <a:p>
            <a:endParaRPr lang="en-US" sz="11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Fidelity Sans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Error prone</a:t>
            </a:r>
          </a:p>
          <a:p>
            <a:endParaRPr lang="en-US" sz="16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 Tedious entry search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70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 b="0" dirty="0"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485900"/>
            <a:ext cx="8810624" cy="512037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“Who 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sees the human face correctly: </a:t>
            </a:r>
            <a:endParaRPr lang="en-US" sz="4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the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Fidelity Sans" pitchFamily="34" charset="0"/>
              </a:rPr>
              <a:t>photographer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, </a:t>
            </a:r>
            <a:endParaRPr lang="en-US" sz="4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the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Fidelity Sans" pitchFamily="34" charset="0"/>
              </a:rPr>
              <a:t>mirror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, </a:t>
            </a:r>
            <a:endParaRPr lang="en-US" sz="40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or 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the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Fidelity Sans" pitchFamily="34" charset="0"/>
              </a:rPr>
              <a:t>painter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? </a:t>
            </a: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“</a:t>
            </a:r>
          </a:p>
          <a:p>
            <a:pPr marL="0" indent="0" algn="r">
              <a:buNone/>
            </a:pPr>
            <a:endParaRPr lang="en-US" sz="44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  <a:latin typeface="Fidelity Sans" pitchFamily="34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Fidelity Sans" pitchFamily="34" charset="0"/>
              </a:rPr>
              <a:t>                              </a:t>
            </a:r>
            <a:r>
              <a:rPr lang="en-US" sz="4000" dirty="0" smtClean="0">
                <a:solidFill>
                  <a:schemeClr val="bg1"/>
                </a:solidFill>
                <a:latin typeface="Fidelity Sans" pitchFamily="34" charset="0"/>
              </a:rPr>
              <a:t>-Pablo </a:t>
            </a:r>
            <a:r>
              <a:rPr lang="en-US" sz="4000" dirty="0">
                <a:solidFill>
                  <a:schemeClr val="bg1"/>
                </a:solidFill>
                <a:latin typeface="Fidelity Sans" pitchFamily="34" charset="0"/>
              </a:rPr>
              <a:t>Picasso</a:t>
            </a:r>
            <a:endParaRPr lang="en-US" sz="44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0" dirty="0" smtClean="0">
                <a:latin typeface="Fidelity Sans" pitchFamily="34" charset="0"/>
              </a:rPr>
              <a:t>Computer!</a:t>
            </a:r>
            <a:endParaRPr lang="en-US" sz="4000" b="0" dirty="0">
              <a:latin typeface="Fidelity Sans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943100"/>
            <a:ext cx="4553712" cy="4553712"/>
          </a:xfrm>
        </p:spPr>
      </p:pic>
    </p:spTree>
    <p:extLst>
      <p:ext uri="{BB962C8B-B14F-4D97-AF65-F5344CB8AC3E}">
        <p14:creationId xmlns:p14="http://schemas.microsoft.com/office/powerpoint/2010/main" val="120583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 smtClean="0">
                <a:latin typeface="Fidelity Sans" pitchFamily="34" charset="0"/>
              </a:rPr>
              <a:t>GreenScreen</a:t>
            </a:r>
            <a:endParaRPr lang="en-US" dirty="0">
              <a:latin typeface="Fidelity Sans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25" y="1493797"/>
            <a:ext cx="1263168" cy="15558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496596"/>
            <a:ext cx="3524696" cy="1708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16" y="3057954"/>
            <a:ext cx="1395487" cy="1667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496596"/>
            <a:ext cx="2457448" cy="1164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6" y="3175108"/>
            <a:ext cx="1744499" cy="1744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59" y="5230644"/>
            <a:ext cx="1627356" cy="1627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30" y="5350045"/>
            <a:ext cx="2513258" cy="1507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04" y="5230644"/>
            <a:ext cx="1186489" cy="16761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45" y="3175108"/>
            <a:ext cx="1550409" cy="15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6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smtClean="0">
                <a:solidFill>
                  <a:srgbClr val="007E00"/>
                </a:solidFill>
                <a:latin typeface="Fidelity Sans" pitchFamily="34" charset="0"/>
              </a:rPr>
              <a:t>Features</a:t>
            </a:r>
            <a:endParaRPr lang="en-US" sz="4400" b="0" dirty="0">
              <a:solidFill>
                <a:srgbClr val="007E00"/>
              </a:solidFill>
              <a:latin typeface="Fidelity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838325"/>
            <a:ext cx="8848726" cy="3113667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Portal</a:t>
            </a:r>
          </a:p>
          <a:p>
            <a:endParaRPr lang="en-US" sz="6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Data storage</a:t>
            </a:r>
          </a:p>
          <a:p>
            <a:endParaRPr lang="en-US" sz="6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Data access</a:t>
            </a:r>
          </a:p>
          <a:p>
            <a:endParaRPr lang="en-US" sz="8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753595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rgbClr val="007E00"/>
                </a:solidFill>
                <a:latin typeface="Fidelity Sans" pitchFamily="34" charset="0"/>
              </a:rPr>
              <a:t>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57375"/>
            <a:ext cx="8848726" cy="2510425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Detect faces</a:t>
            </a:r>
          </a:p>
          <a:p>
            <a:endParaRPr lang="en-US" sz="1400" dirty="0" smtClean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Train data</a:t>
            </a:r>
          </a:p>
          <a:p>
            <a:endParaRPr lang="en-US" sz="1400" dirty="0">
              <a:solidFill>
                <a:schemeClr val="bg1"/>
              </a:solidFill>
              <a:latin typeface="Fidelity Sans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Fidelity Sans" pitchFamily="34" charset="0"/>
              </a:rPr>
              <a:t>Classify person</a:t>
            </a:r>
            <a:endParaRPr lang="en-US" sz="3200" dirty="0">
              <a:solidFill>
                <a:schemeClr val="bg1"/>
              </a:solidFill>
              <a:latin typeface="Fidelity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77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7067686" y="4295862"/>
            <a:ext cx="812883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21" y="2140035"/>
            <a:ext cx="1104614" cy="148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868460" y="1927719"/>
            <a:ext cx="1191813" cy="16501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95585" y="1821937"/>
            <a:ext cx="1343025" cy="1990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8184" y="1850018"/>
            <a:ext cx="1343025" cy="1990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>
                <a:latin typeface="Fidelity Sans" pitchFamily="34" charset="0"/>
              </a:rPr>
              <a:t>Creating the data set</a:t>
            </a:r>
            <a:endParaRPr lang="en-US" sz="3600" b="0" dirty="0">
              <a:latin typeface="Fidelity Sans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4" y="2105637"/>
            <a:ext cx="1000039" cy="1487329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3" y="2062822"/>
            <a:ext cx="1047748" cy="1565115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3" y="2323246"/>
            <a:ext cx="885826" cy="885826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9307" b="12257"/>
          <a:stretch/>
        </p:blipFill>
        <p:spPr>
          <a:xfrm>
            <a:off x="7067686" y="2348491"/>
            <a:ext cx="806330" cy="993776"/>
          </a:xfrm>
          <a:prstGeom prst="roundRect">
            <a:avLst>
              <a:gd name="adj" fmla="val 24936"/>
            </a:avLst>
          </a:prstGeom>
        </p:spPr>
      </p:pic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250213830"/>
              </p:ext>
            </p:extLst>
          </p:nvPr>
        </p:nvGraphicFramePr>
        <p:xfrm>
          <a:off x="123825" y="3467098"/>
          <a:ext cx="7637398" cy="313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194743" y="4636530"/>
            <a:ext cx="55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idelity Sans" pitchFamily="34" charset="0"/>
              </a:rPr>
              <a:t>ID</a:t>
            </a:r>
            <a:endParaRPr lang="en-US" sz="1200" dirty="0">
              <a:solidFill>
                <a:schemeClr val="bg1"/>
              </a:solidFill>
              <a:latin typeface="Fidelity Sans" pitchFamily="34" charset="0"/>
            </a:endParaRPr>
          </a:p>
        </p:txBody>
      </p:sp>
      <p:sp>
        <p:nvSpPr>
          <p:cNvPr id="22" name="Cross 21"/>
          <p:cNvSpPr/>
          <p:nvPr/>
        </p:nvSpPr>
        <p:spPr>
          <a:xfrm>
            <a:off x="7269268" y="3732208"/>
            <a:ext cx="403165" cy="387690"/>
          </a:xfrm>
          <a:prstGeom prst="plu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2081209" y="2657475"/>
            <a:ext cx="80962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086225" y="2657475"/>
            <a:ext cx="782235" cy="26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060273" y="2696902"/>
            <a:ext cx="885825" cy="26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2052" idx="3"/>
          </p:cNvCxnSpPr>
          <p:nvPr/>
        </p:nvCxnSpPr>
        <p:spPr>
          <a:xfrm flipH="1">
            <a:off x="7989149" y="2883986"/>
            <a:ext cx="37286" cy="2069518"/>
          </a:xfrm>
          <a:prstGeom prst="bentConnector4">
            <a:avLst>
              <a:gd name="adj1" fmla="val -613099"/>
              <a:gd name="adj2" fmla="val 9927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16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11" grpId="0" animBg="1"/>
      <p:bldP spid="9" grpId="0" animBg="1"/>
      <p:bldGraphic spid="18" grpId="0">
        <p:bldAsOne/>
      </p:bldGraphic>
      <p:bldP spid="20" grpId="0"/>
      <p:bldP spid="22" grpId="0" animBg="1"/>
      <p:bldP spid="26" grpId="0" animBg="1"/>
      <p:bldP spid="30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cc75062-29e9-4c79-a707-9aeb25a76a2d"/>
</p:tagLst>
</file>

<file path=ppt/theme/theme1.xml><?xml version="1.0" encoding="utf-8"?>
<a:theme xmlns:a="http://schemas.openxmlformats.org/drawingml/2006/main" name="7_Default Design">
  <a:themeElements>
    <a:clrScheme name="1_Default Design 1">
      <a:dk1>
        <a:srgbClr val="000000"/>
      </a:dk1>
      <a:lt1>
        <a:srgbClr val="FFFFFF"/>
      </a:lt1>
      <a:dk2>
        <a:srgbClr val="006600"/>
      </a:dk2>
      <a:lt2>
        <a:srgbClr val="808080"/>
      </a:lt2>
      <a:accent1>
        <a:srgbClr val="5D9A0C"/>
      </a:accent1>
      <a:accent2>
        <a:srgbClr val="B8D30B"/>
      </a:accent2>
      <a:accent3>
        <a:srgbClr val="FFFFFF"/>
      </a:accent3>
      <a:accent4>
        <a:srgbClr val="000000"/>
      </a:accent4>
      <a:accent5>
        <a:srgbClr val="B6CAAA"/>
      </a:accent5>
      <a:accent6>
        <a:srgbClr val="A6BF09"/>
      </a:accent6>
      <a:hlink>
        <a:srgbClr val="0099CC"/>
      </a:hlink>
      <a:folHlink>
        <a:srgbClr val="005A8B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6600"/>
        </a:dk2>
        <a:lt2>
          <a:srgbClr val="808080"/>
        </a:lt2>
        <a:accent1>
          <a:srgbClr val="5D9A0C"/>
        </a:accent1>
        <a:accent2>
          <a:srgbClr val="B8D30B"/>
        </a:accent2>
        <a:accent3>
          <a:srgbClr val="FFFFFF"/>
        </a:accent3>
        <a:accent4>
          <a:srgbClr val="000000"/>
        </a:accent4>
        <a:accent5>
          <a:srgbClr val="B6CAAA"/>
        </a:accent5>
        <a:accent6>
          <a:srgbClr val="A6BF09"/>
        </a:accent6>
        <a:hlink>
          <a:srgbClr val="0099CC"/>
        </a:hlink>
        <a:folHlink>
          <a:srgbClr val="005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7586</TotalTime>
  <Words>164</Words>
  <Application>Microsoft Office PowerPoint</Application>
  <PresentationFormat>Custom</PresentationFormat>
  <Paragraphs>120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7_Default Design</vt:lpstr>
      <vt:lpstr>PowerPoint Presentation</vt:lpstr>
      <vt:lpstr>PowerPoint Presentation</vt:lpstr>
      <vt:lpstr>Present scenario</vt:lpstr>
      <vt:lpstr>PowerPoint Presentation</vt:lpstr>
      <vt:lpstr>Computer!</vt:lpstr>
      <vt:lpstr>GreenScreen</vt:lpstr>
      <vt:lpstr>Features</vt:lpstr>
      <vt:lpstr>Face recognition</vt:lpstr>
      <vt:lpstr>Creating the data set</vt:lpstr>
      <vt:lpstr>Training the classifier</vt:lpstr>
      <vt:lpstr>Recognizing</vt:lpstr>
      <vt:lpstr>Challenges and constraints</vt:lpstr>
      <vt:lpstr>Testing with still images</vt:lpstr>
      <vt:lpstr>Light Test</vt:lpstr>
      <vt:lpstr>Attendance management</vt:lpstr>
      <vt:lpstr>Implementation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SlideHunter.com</dc:creator>
  <cp:lastModifiedBy>Singh, Akshay</cp:lastModifiedBy>
  <cp:revision>272</cp:revision>
  <dcterms:created xsi:type="dcterms:W3CDTF">2013-05-22T19:00:45Z</dcterms:created>
  <dcterms:modified xsi:type="dcterms:W3CDTF">2017-07-10T07:16:24Z</dcterms:modified>
</cp:coreProperties>
</file>